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57" r:id="rId4"/>
    <p:sldId id="267" r:id="rId5"/>
    <p:sldId id="268" r:id="rId6"/>
    <p:sldId id="259" r:id="rId7"/>
    <p:sldId id="260" r:id="rId8"/>
    <p:sldId id="262" r:id="rId9"/>
    <p:sldId id="264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D42A-96C4-47A6-8A26-35937663EF8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5D35-0CE9-4EB6-AAF0-AEFEE6E54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58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D42A-96C4-47A6-8A26-35937663EF8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5D35-0CE9-4EB6-AAF0-AEFEE6E54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4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D42A-96C4-47A6-8A26-35937663EF8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5D35-0CE9-4EB6-AAF0-AEFEE6E54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36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D42A-96C4-47A6-8A26-35937663EF8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5D35-0CE9-4EB6-AAF0-AEFEE6E54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D42A-96C4-47A6-8A26-35937663EF8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5D35-0CE9-4EB6-AAF0-AEFEE6E54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6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D42A-96C4-47A6-8A26-35937663EF8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5D35-0CE9-4EB6-AAF0-AEFEE6E54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6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D42A-96C4-47A6-8A26-35937663EF8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5D35-0CE9-4EB6-AAF0-AEFEE6E54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D42A-96C4-47A6-8A26-35937663EF8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5D35-0CE9-4EB6-AAF0-AEFEE6E54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82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D42A-96C4-47A6-8A26-35937663EF8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5D35-0CE9-4EB6-AAF0-AEFEE6E54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2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D42A-96C4-47A6-8A26-35937663EF8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5D35-0CE9-4EB6-AAF0-AEFEE6E54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3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D42A-96C4-47A6-8A26-35937663EF8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5D35-0CE9-4EB6-AAF0-AEFEE6E54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7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CD42A-96C4-47A6-8A26-35937663EF8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65D35-0CE9-4EB6-AAF0-AEFEE6E54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4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07212"/>
            <a:ext cx="9144000" cy="238760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Google Meet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2906003"/>
            <a:ext cx="9144000" cy="1655762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Instructions</a:t>
            </a:r>
            <a:endParaRPr lang="en-US" sz="4400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2901" y="3780249"/>
            <a:ext cx="3146195" cy="1091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73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If you have to leave early: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164456"/>
            <a:ext cx="4657428" cy="957602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3"/>
          <a:srcRect l="6037" t="875" r="2533"/>
          <a:stretch/>
        </p:blipFill>
        <p:spPr>
          <a:xfrm>
            <a:off x="6879773" y="3001390"/>
            <a:ext cx="4129608" cy="1283734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562428" y="2134220"/>
            <a:ext cx="1658257" cy="867170"/>
          </a:xfrm>
          <a:prstGeom prst="wedgeRoundRectCallout">
            <a:avLst>
              <a:gd name="adj1" fmla="val -2689"/>
              <a:gd name="adj2" fmla="val 94319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prstClr val="white"/>
                </a:solidFill>
                <a:latin typeface="Calibri" panose="020F0502020204030204"/>
              </a:rPr>
              <a:t>TYPE “BYE” IN THE CHAT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212771" y="2134220"/>
            <a:ext cx="1607457" cy="738020"/>
          </a:xfrm>
          <a:prstGeom prst="wedgeRoundRectCallout">
            <a:avLst>
              <a:gd name="adj1" fmla="val 4369"/>
              <a:gd name="adj2" fmla="val 113107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prstClr val="white"/>
                </a:solidFill>
                <a:latin typeface="Calibri" panose="020F0502020204030204"/>
              </a:rPr>
              <a:t>CLICK SEND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2089" y="3315772"/>
            <a:ext cx="702082" cy="571799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8244114" y="3001390"/>
            <a:ext cx="1422400" cy="1283734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ular Callout 8"/>
          <p:cNvSpPr/>
          <p:nvPr/>
        </p:nvSpPr>
        <p:spPr>
          <a:xfrm>
            <a:off x="7923134" y="1928701"/>
            <a:ext cx="2042886" cy="921541"/>
          </a:xfrm>
          <a:prstGeom prst="wedgeRoundRectCallout">
            <a:avLst>
              <a:gd name="adj1" fmla="val -3235"/>
              <a:gd name="adj2" fmla="val 88024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prstClr val="white"/>
                </a:solidFill>
                <a:latin typeface="Calibri" panose="020F0502020204030204"/>
              </a:rPr>
              <a:t>CLICK HERE TO LEAVE THE MEETING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1557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ttachments.office.net/owa/rwatkins0057%40kctcs.edu/service.svc/s/GetAttachmentThumbnail?id=AAMkAGZjZjUxZWY2LTExZjItNDQzMS04ZTgwLTNjZDRmOGUwN2UzNgBGAAAAAACd%2F6Jvd%2FzZS6DDd0G33RqEBwDRJg7MF1PqTopwy6LRjdtPAAAAAAEJAADRJg7MF1PqTopwy6LRjdtPAAOuCJDYAAABEgAQAJ%2Fpkp%2FG7uFOtalP3%2FRzxhM%3D&amp;thumbnailType=2&amp;owa=outlook.office.com&amp;scriptVer=20200907002.01&amp;X-OWA-CANARY=Mo1V5sfDE0SIftb8Tdg6-bD1HZ3nVdgYJgulJl2nTs078L5Y4yBUi9OlbQS2N8RILgdeDNTU-wQ.&amp;token=eyJhbGciOiJSUzI1NiIsImtpZCI6IjU2MzU4ODUyMzRCOTI1MkRERTAwNTc2NkQ5RDlGMjc2NTY1RjYzRTIiLCJ0eXAiOiJKV1QiLCJ4NXQiOiJWaldJVWpTNUpTM2VBRmRtMmRueWRsWmZZLUkifQ.eyJvcmlnaW4iOiJodHRwczovL291dGxvb2sub2ZmaWNlLmNvbSIsInVjIjoiMDhkM2MwOWU0OWE5NDgzMThhZWI2YjhmNWI1MWFmZTciLCJzaWduaW5fc3RhdGUiOiJbXCJrbXNpXCJdIiwidmVyIjoiRXhjaGFuZ2UuQ2FsbGJhY2suVjEiLCJhcHBjdHhzZW5kZXIiOiJPd2FEb3dubG9hZEBmMmUzMzk1MS0xZWM0LTRjNzItYjJiZi1hNGY0NjcxZDY0YWYiLCJpc3NyaW5nIjoiV1ciLCJhcHBjdHgiOiJ7XCJtc2V4Y2hwcm90XCI6XCJvd2FcIixcInByaW1hcnlzaWRcIjpcIlMtMS01LTIxLTM0Mzk4ODgwMTItNDA2MjAzMzg2MC0xMzg5MjkyMTg1LTczOTY5NTFcIixcInB1aWRcIjpcIjExNTM3NjU5MzIxMzIyNzc5OThcIixcIm9pZFwiOlwiNDg3MDAzOTgtZDkxMS00MzYyLThkMjYtMzM1ZDk5NDhiYWQxXCIsXCJzY29wZVwiOlwiT3dhRG93bmxvYWRcIn0iLCJuYmYiOjE1OTk3ODMyMDUsImV4cCI6MTU5OTc4MzgwNSwiaXNzIjoiMDAwMDAwMDItMDAwMC0wZmYxLWNlMDAtMDAwMDAwMDAwMDAwQGYyZTMzOTUxLTFlYzQtNGM3Mi1iMmJmLWE0ZjQ2NzFkNjRhZiIsImF1ZCI6IjAwMDAwMDAyLTAwMDAtMGZmMS1jZTAwLTAwMDAwMDAwMDAwMC9hdHRhY2htZW50cy5vZmZpY2UubmV0QGYyZTMzOTUxLTFlYzQtNGM3Mi1iMmJmLWE0ZjQ2NzFkNjRhZiIsImhhcHAiOiJvd2EifQ.GLjSeftkO0O1ttZ9ZWx9K20JtPmcCX7hPppDArwgwlrlnTtXPcN7wIj5-CTNsp9mPblsWGO0449ZDgNbZdOrTXeX308bK1yNf3Ms9pQH4bNXhQsF3bu8-bz5mlB3ONjQCAoj516B97wCqWTeo3Cm-F9O4JQ4J2otAYefHerhj97ANubQySKU4D-EdV0sjoNnLRVjWPKcnQsvHEbBPF5BKrJtArJw1bSEYYmmzcmeE02GNFTe7p04xPtJYc3nfbbEDLJvzk2jKJAFh4eZouFhIwjGH68282qZM9f23GtJMAGH11lUIfLc1vqbyUlPsYcUUxef4dlMou4uLYAeX8tAyA&amp;animation=tru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" t="869" r="894" b="19834"/>
          <a:stretch/>
        </p:blipFill>
        <p:spPr bwMode="auto">
          <a:xfrm>
            <a:off x="641445" y="1610436"/>
            <a:ext cx="10931856" cy="4981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23349" y="418915"/>
            <a:ext cx="97854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</a:rPr>
              <a:t>Touch your phone screen or move your cursor            to the screen on your computer to see the controls</a:t>
            </a:r>
            <a:endParaRPr lang="en-US" sz="2800" dirty="0">
              <a:solidFill>
                <a:srgbClr val="00B050"/>
              </a:solidFill>
            </a:endParaRPr>
          </a:p>
        </p:txBody>
      </p:sp>
      <p:pic>
        <p:nvPicPr>
          <p:cNvPr id="4" name="Picture 3" descr="Datei:Cursor-design1-arrow-steep.svg – Wikipedi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457" y="297322"/>
            <a:ext cx="731293" cy="7312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3750" y="867911"/>
            <a:ext cx="1617848" cy="50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909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Mute your microphone.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037" t="875" r="2533"/>
          <a:stretch/>
        </p:blipFill>
        <p:spPr>
          <a:xfrm>
            <a:off x="1248230" y="2548036"/>
            <a:ext cx="4129608" cy="12837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1274" y="2548036"/>
            <a:ext cx="3942897" cy="1283734"/>
          </a:xfrm>
          <a:prstGeom prst="rect">
            <a:avLst/>
          </a:prstGeom>
        </p:spPr>
      </p:pic>
      <p:sp>
        <p:nvSpPr>
          <p:cNvPr id="8" name="Curved Up Arrow 7"/>
          <p:cNvSpPr/>
          <p:nvPr/>
        </p:nvSpPr>
        <p:spPr>
          <a:xfrm>
            <a:off x="2017486" y="3512457"/>
            <a:ext cx="5689600" cy="1669143"/>
          </a:xfrm>
          <a:prstGeom prst="curvedUpArrow">
            <a:avLst>
              <a:gd name="adj1" fmla="val 14728"/>
              <a:gd name="adj2" fmla="val 50000"/>
              <a:gd name="adj3" fmla="val 2673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292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34" t="772" r="37" b="866"/>
          <a:stretch/>
        </p:blipFill>
        <p:spPr>
          <a:xfrm>
            <a:off x="-31904" y="0"/>
            <a:ext cx="122438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348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Do not click        unless you have to leave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037" t="875" r="2533"/>
          <a:stretch/>
        </p:blipFill>
        <p:spPr>
          <a:xfrm>
            <a:off x="3602571" y="2768711"/>
            <a:ext cx="4129608" cy="12837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6720" y="648771"/>
            <a:ext cx="857250" cy="8001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55344" y="5130468"/>
            <a:ext cx="10714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00B050"/>
                </a:solidFill>
              </a:rPr>
              <a:t>If you do, click the join link again to come back.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5336132" y="3827182"/>
            <a:ext cx="662486" cy="1528549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51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3657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Phone: Type your name in the chat.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9016" y="1390197"/>
            <a:ext cx="3009071" cy="53494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0055" y="426017"/>
            <a:ext cx="1351792" cy="867568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661312" y="3689046"/>
            <a:ext cx="682172" cy="435429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Image 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657" y="1390196"/>
            <a:ext cx="3011379" cy="5349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ular Callout 7"/>
          <p:cNvSpPr/>
          <p:nvPr/>
        </p:nvSpPr>
        <p:spPr>
          <a:xfrm>
            <a:off x="2908217" y="2857196"/>
            <a:ext cx="957943" cy="638628"/>
          </a:xfrm>
          <a:prstGeom prst="wedgeRoundRectCallout">
            <a:avLst>
              <a:gd name="adj1" fmla="val 54925"/>
              <a:gd name="adj2" fmla="val 94318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HERE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413347" y="3882267"/>
            <a:ext cx="1006437" cy="435429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970055" y="3882268"/>
            <a:ext cx="540263" cy="435429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ular Callout 13"/>
          <p:cNvSpPr/>
          <p:nvPr/>
        </p:nvSpPr>
        <p:spPr>
          <a:xfrm>
            <a:off x="6096000" y="3050418"/>
            <a:ext cx="1461162" cy="638628"/>
          </a:xfrm>
          <a:prstGeom prst="wedgeRoundRectCallout">
            <a:avLst>
              <a:gd name="adj1" fmla="val -4675"/>
              <a:gd name="adj2" fmla="val 8977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TYPE YOUR NAME HERE</a:t>
            </a:r>
            <a:endParaRPr lang="en-US" dirty="0"/>
          </a:p>
        </p:txBody>
      </p:sp>
      <p:sp>
        <p:nvSpPr>
          <p:cNvPr id="15" name="Rounded Rectangular Callout 14"/>
          <p:cNvSpPr/>
          <p:nvPr/>
        </p:nvSpPr>
        <p:spPr>
          <a:xfrm>
            <a:off x="8456975" y="3050418"/>
            <a:ext cx="1461162" cy="638628"/>
          </a:xfrm>
          <a:prstGeom prst="wedgeRoundRectCallout">
            <a:avLst>
              <a:gd name="adj1" fmla="val 1284"/>
              <a:gd name="adj2" fmla="val 94319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HERE</a:t>
            </a:r>
          </a:p>
          <a:p>
            <a:pPr algn="ctr"/>
            <a:r>
              <a:rPr lang="en-US" dirty="0" smtClean="0"/>
              <a:t>TO SEND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040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1559" y="1509219"/>
            <a:ext cx="5587499" cy="48467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280" y="1710702"/>
            <a:ext cx="5972724" cy="40804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3657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Computer: Type your name in the chat.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8137" y="412654"/>
            <a:ext cx="1351792" cy="867568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1120195" y="5808132"/>
            <a:ext cx="682172" cy="435429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9038502" y="5791200"/>
            <a:ext cx="1077955" cy="435429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8655295" y="4983166"/>
            <a:ext cx="1461162" cy="638628"/>
          </a:xfrm>
          <a:prstGeom prst="wedgeRoundRectCallout">
            <a:avLst>
              <a:gd name="adj1" fmla="val -4675"/>
              <a:gd name="adj2" fmla="val 8977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 YOUR NAME HERE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10583615" y="4983166"/>
            <a:ext cx="1461162" cy="638628"/>
          </a:xfrm>
          <a:prstGeom prst="wedgeRoundRectCallout">
            <a:avLst>
              <a:gd name="adj1" fmla="val 1284"/>
              <a:gd name="adj2" fmla="val 94319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CLICK HERE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SEND</a:t>
            </a:r>
          </a:p>
        </p:txBody>
      </p:sp>
      <p:sp>
        <p:nvSpPr>
          <p:cNvPr id="13" name="Oval 12"/>
          <p:cNvSpPr/>
          <p:nvPr/>
        </p:nvSpPr>
        <p:spPr>
          <a:xfrm>
            <a:off x="4947654" y="1929275"/>
            <a:ext cx="540263" cy="435429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137823" y="1181361"/>
            <a:ext cx="957943" cy="638628"/>
          </a:xfrm>
          <a:prstGeom prst="wedgeRoundRectCallout">
            <a:avLst>
              <a:gd name="adj1" fmla="val 54925"/>
              <a:gd name="adj2" fmla="val 94318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CLICK HERE</a:t>
            </a:r>
          </a:p>
        </p:txBody>
      </p:sp>
    </p:spTree>
    <p:extLst>
      <p:ext uri="{BB962C8B-B14F-4D97-AF65-F5344CB8AC3E}">
        <p14:creationId xmlns:p14="http://schemas.microsoft.com/office/powerpoint/2010/main" val="417800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8338"/>
            <a:ext cx="11734800" cy="1325563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Turn your phone to the side to see a larger screen.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2618" t="19436" r="3149" b="17742"/>
          <a:stretch/>
        </p:blipFill>
        <p:spPr>
          <a:xfrm>
            <a:off x="908336" y="2384675"/>
            <a:ext cx="3158156" cy="2105438"/>
          </a:xfrm>
          <a:prstGeom prst="rect">
            <a:avLst/>
          </a:prstGeom>
        </p:spPr>
      </p:pic>
      <p:pic>
        <p:nvPicPr>
          <p:cNvPr id="1026" name="Picture 2" descr="Image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717" y="1430384"/>
            <a:ext cx="6701180" cy="3769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960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484" y="0"/>
            <a:ext cx="117348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Google Meet Etiquette 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771" y="946244"/>
            <a:ext cx="8980226" cy="572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863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</TotalTime>
  <Words>122</Words>
  <Application>Microsoft Office PowerPoint</Application>
  <PresentationFormat>Widescreen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Google Meet</vt:lpstr>
      <vt:lpstr>PowerPoint Presentation</vt:lpstr>
      <vt:lpstr>Mute your microphone.</vt:lpstr>
      <vt:lpstr>PowerPoint Presentation</vt:lpstr>
      <vt:lpstr>Do not click        unless you have to leave.</vt:lpstr>
      <vt:lpstr>Phone: Type your name in the chat.</vt:lpstr>
      <vt:lpstr>Computer: Type your name in the chat.</vt:lpstr>
      <vt:lpstr>Turn your phone to the side to see a larger screen.</vt:lpstr>
      <vt:lpstr>Google Meet Etiquette </vt:lpstr>
      <vt:lpstr>If you have to leave early:</vt:lpstr>
    </vt:vector>
  </TitlesOfParts>
  <Company>KCTCS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Meets</dc:title>
  <dc:creator>Watkins, Rebecca H (Southcentral)</dc:creator>
  <cp:lastModifiedBy>Watkins, Rebecca H (Southcentral)</cp:lastModifiedBy>
  <cp:revision>19</cp:revision>
  <dcterms:created xsi:type="dcterms:W3CDTF">2020-08-25T17:34:39Z</dcterms:created>
  <dcterms:modified xsi:type="dcterms:W3CDTF">2020-09-11T15:14:09Z</dcterms:modified>
</cp:coreProperties>
</file>